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sldIdLst>
    <p:sldId id="256" r:id="rId2"/>
    <p:sldId id="257" r:id="rId3"/>
    <p:sldId id="258" r:id="rId4"/>
    <p:sldId id="272" r:id="rId5"/>
    <p:sldId id="264" r:id="rId6"/>
    <p:sldId id="265" r:id="rId7"/>
    <p:sldId id="266" r:id="rId8"/>
    <p:sldId id="267" r:id="rId9"/>
    <p:sldId id="268" r:id="rId10"/>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charset="0"/>
        <a:ea typeface="Microsoft YaHei" pitchFamily="34" charset="-122"/>
        <a:cs typeface="+mn-cs"/>
      </a:defRPr>
    </a:lvl1pPr>
    <a:lvl2pPr marL="742950" indent="-285750" algn="l" defTabSz="449263" rtl="0" eaLnBrk="0" fontAlgn="base" hangingPunct="0">
      <a:spcBef>
        <a:spcPct val="0"/>
      </a:spcBef>
      <a:spcAft>
        <a:spcPct val="0"/>
      </a:spcAft>
      <a:defRPr kern="1200">
        <a:solidFill>
          <a:schemeClr val="bg1"/>
        </a:solidFill>
        <a:latin typeface="Arial" charset="0"/>
        <a:ea typeface="Microsoft YaHei" pitchFamily="34" charset="-122"/>
        <a:cs typeface="+mn-cs"/>
      </a:defRPr>
    </a:lvl2pPr>
    <a:lvl3pPr marL="1143000" indent="-228600" algn="l" defTabSz="449263" rtl="0" eaLnBrk="0" fontAlgn="base" hangingPunct="0">
      <a:spcBef>
        <a:spcPct val="0"/>
      </a:spcBef>
      <a:spcAft>
        <a:spcPct val="0"/>
      </a:spcAft>
      <a:defRPr kern="1200">
        <a:solidFill>
          <a:schemeClr val="bg1"/>
        </a:solidFill>
        <a:latin typeface="Arial" charset="0"/>
        <a:ea typeface="Microsoft YaHei" pitchFamily="34" charset="-122"/>
        <a:cs typeface="+mn-cs"/>
      </a:defRPr>
    </a:lvl3pPr>
    <a:lvl4pPr marL="1600200" indent="-228600" algn="l" defTabSz="449263" rtl="0" eaLnBrk="0" fontAlgn="base" hangingPunct="0">
      <a:spcBef>
        <a:spcPct val="0"/>
      </a:spcBef>
      <a:spcAft>
        <a:spcPct val="0"/>
      </a:spcAft>
      <a:defRPr kern="1200">
        <a:solidFill>
          <a:schemeClr val="bg1"/>
        </a:solidFill>
        <a:latin typeface="Arial" charset="0"/>
        <a:ea typeface="Microsoft YaHei" pitchFamily="34" charset="-122"/>
        <a:cs typeface="+mn-cs"/>
      </a:defRPr>
    </a:lvl4pPr>
    <a:lvl5pPr marL="2057400" indent="-228600" algn="l" defTabSz="449263" rtl="0" eaLnBrk="0" fontAlgn="base" hangingPunct="0">
      <a:spcBef>
        <a:spcPct val="0"/>
      </a:spcBef>
      <a:spcAft>
        <a:spcPct val="0"/>
      </a:spcAft>
      <a:defRPr kern="1200">
        <a:solidFill>
          <a:schemeClr val="bg1"/>
        </a:solidFill>
        <a:latin typeface="Arial" charset="0"/>
        <a:ea typeface="Microsoft YaHei" pitchFamily="34" charset="-122"/>
        <a:cs typeface="+mn-cs"/>
      </a:defRPr>
    </a:lvl5pPr>
    <a:lvl6pPr marL="2286000" algn="l" defTabSz="914400" rtl="0" eaLnBrk="1" latinLnBrk="0" hangingPunct="1">
      <a:defRPr kern="1200">
        <a:solidFill>
          <a:schemeClr val="bg1"/>
        </a:solidFill>
        <a:latin typeface="Arial" charset="0"/>
        <a:ea typeface="Microsoft YaHei" pitchFamily="34" charset="-122"/>
        <a:cs typeface="+mn-cs"/>
      </a:defRPr>
    </a:lvl6pPr>
    <a:lvl7pPr marL="2743200" algn="l" defTabSz="914400" rtl="0" eaLnBrk="1" latinLnBrk="0" hangingPunct="1">
      <a:defRPr kern="1200">
        <a:solidFill>
          <a:schemeClr val="bg1"/>
        </a:solidFill>
        <a:latin typeface="Arial" charset="0"/>
        <a:ea typeface="Microsoft YaHei" pitchFamily="34" charset="-122"/>
        <a:cs typeface="+mn-cs"/>
      </a:defRPr>
    </a:lvl7pPr>
    <a:lvl8pPr marL="3200400" algn="l" defTabSz="914400" rtl="0" eaLnBrk="1" latinLnBrk="0" hangingPunct="1">
      <a:defRPr kern="1200">
        <a:solidFill>
          <a:schemeClr val="bg1"/>
        </a:solidFill>
        <a:latin typeface="Arial" charset="0"/>
        <a:ea typeface="Microsoft YaHei" pitchFamily="34" charset="-122"/>
        <a:cs typeface="+mn-cs"/>
      </a:defRPr>
    </a:lvl8pPr>
    <a:lvl9pPr marL="3657600" algn="l" defTabSz="914400" rtl="0" eaLnBrk="1" latinLnBrk="0" hangingPunct="1">
      <a:defRPr kern="1200">
        <a:solidFill>
          <a:schemeClr val="bg1"/>
        </a:solidFill>
        <a:latin typeface="Arial" charset="0"/>
        <a:ea typeface="Microsoft YaHei"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9" d="100"/>
          <a:sy n="79" d="100"/>
        </p:scale>
        <p:origin x="-486" y="-84"/>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eaLnBrk="1" hangingPunct="1">
              <a:buClr>
                <a:srgbClr val="000000"/>
              </a:buClr>
              <a:buSzPct val="100000"/>
              <a:buFont typeface="Times New Roman" pitchFamily="16" charset="0"/>
              <a:buNone/>
              <a:defRPr/>
            </a:pPr>
            <a:endParaRPr lang="en-IN">
              <a:ea typeface="Microsoft YaHei" charset="-122"/>
            </a:endParaRPr>
          </a:p>
        </p:txBody>
      </p:sp>
      <p:sp>
        <p:nvSpPr>
          <p:cNvPr id="2051" name="Text Box 2"/>
          <p:cNvSpPr txBox="1">
            <a:spLocks noChangeArrowheads="1"/>
          </p:cNvSpPr>
          <p:nvPr/>
        </p:nvSpPr>
        <p:spPr bwMode="auto">
          <a:xfrm>
            <a:off x="0" y="0"/>
            <a:ext cx="2971800" cy="457200"/>
          </a:xfrm>
          <a:prstGeom prst="rect">
            <a:avLst/>
          </a:prstGeom>
          <a:noFill/>
          <a:ln w="9525">
            <a:noFill/>
            <a:round/>
            <a:headEnd/>
            <a:tailEnd/>
          </a:ln>
          <a:effectLst/>
        </p:spPr>
        <p:txBody>
          <a:bodyPr wrap="none" anchor="ctr"/>
          <a:lstStyle/>
          <a:p>
            <a:pPr eaLnBrk="1" hangingPunct="1">
              <a:buClr>
                <a:srgbClr val="000000"/>
              </a:buClr>
              <a:buSzPct val="100000"/>
              <a:buFont typeface="Times New Roman" pitchFamily="16" charset="0"/>
              <a:buNone/>
              <a:defRPr/>
            </a:pPr>
            <a:endParaRPr lang="en-IN">
              <a:ea typeface="Microsoft YaHei" charset="-122"/>
            </a:endParaRPr>
          </a:p>
        </p:txBody>
      </p:sp>
      <p:sp>
        <p:nvSpPr>
          <p:cNvPr id="2"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lvl1pPr algn="r" eaLnBrk="1" hangingPunct="1">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ea typeface="Microsoft YaHei" panose="020B0503020204020204" pitchFamily="34" charset="-122"/>
                <a:cs typeface="Arial Unicode MS" panose="020B0604020202020204" pitchFamily="34" charset="-128"/>
              </a:defRPr>
            </a:lvl1pPr>
          </a:lstStyle>
          <a:p>
            <a:pPr>
              <a:defRPr/>
            </a:pPr>
            <a:endParaRPr lang="en-US"/>
          </a:p>
        </p:txBody>
      </p:sp>
      <p:sp>
        <p:nvSpPr>
          <p:cNvPr id="11269" name="Rectangle 4"/>
          <p:cNvSpPr>
            <a:spLocks noGrp="1" noChangeArrowheads="1"/>
          </p:cNvSpPr>
          <p:nvPr>
            <p:ph type="sldImg"/>
          </p:nvPr>
        </p:nvSpPr>
        <p:spPr bwMode="auto">
          <a:xfrm>
            <a:off x="1143000" y="685800"/>
            <a:ext cx="4570413" cy="3427413"/>
          </a:xfrm>
          <a:prstGeom prst="rect">
            <a:avLst/>
          </a:prstGeom>
          <a:noFill/>
          <a:ln w="12600" cap="sq">
            <a:solidFill>
              <a:srgbClr val="000000"/>
            </a:solidFill>
            <a:miter lim="800000"/>
            <a:headEnd/>
            <a:tailEnd/>
          </a:ln>
        </p:spPr>
      </p:sp>
      <p:sp>
        <p:nvSpPr>
          <p:cNvPr id="3"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2055" name="Text Box 6"/>
          <p:cNvSpPr txBox="1">
            <a:spLocks noChangeArrowheads="1"/>
          </p:cNvSpPr>
          <p:nvPr/>
        </p:nvSpPr>
        <p:spPr bwMode="auto">
          <a:xfrm>
            <a:off x="0" y="8685213"/>
            <a:ext cx="2971800" cy="457200"/>
          </a:xfrm>
          <a:prstGeom prst="rect">
            <a:avLst/>
          </a:prstGeom>
          <a:noFill/>
          <a:ln w="9525">
            <a:noFill/>
            <a:round/>
            <a:headEnd/>
            <a:tailEnd/>
          </a:ln>
          <a:effectLst/>
        </p:spPr>
        <p:txBody>
          <a:bodyPr wrap="none" anchor="ctr"/>
          <a:lstStyle/>
          <a:p>
            <a:pPr eaLnBrk="1" hangingPunct="1">
              <a:buClr>
                <a:srgbClr val="000000"/>
              </a:buClr>
              <a:buSzPct val="100000"/>
              <a:buFont typeface="Times New Roman" pitchFamily="16" charset="0"/>
              <a:buNone/>
              <a:defRPr/>
            </a:pPr>
            <a:endParaRPr lang="en-IN">
              <a:ea typeface="Microsoft YaHei" charset="-122"/>
            </a:endParaRPr>
          </a:p>
        </p:txBody>
      </p:sp>
      <p:sp>
        <p:nvSpPr>
          <p:cNvPr id="4"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ext uri="{91240B29-F687-4F45-9708-019B960494DF}"/>
            <a:ext uri="{AF507438-7753-43E0-B8FC-AC1667EBCBE1}"/>
          </a:ex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Microsoft YaHei" charset="-122"/>
                <a:cs typeface="Arial Unicode MS" charset="0"/>
              </a:defRPr>
            </a:lvl1pPr>
          </a:lstStyle>
          <a:p>
            <a:pPr>
              <a:defRPr/>
            </a:pPr>
            <a:fld id="{490C4AC1-AE4E-4731-9C94-27DA5B83B790}" type="slidenum">
              <a:rPr lang="en-IN"/>
              <a:pPr>
                <a:defRPr/>
              </a:pPr>
              <a:t>‹#›</a:t>
            </a:fld>
            <a:endParaRPr lang="en-IN"/>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a:ln>
            <a:round/>
            <a:headEnd/>
            <a:tailEnd/>
          </a:ln>
        </p:spPr>
        <p:txBody>
          <a:bodyPr/>
          <a:lstStyle/>
          <a:p>
            <a:fld id="{100423FA-D43F-4572-A91B-3FFD83C9A79D}" type="slidenum">
              <a:rPr lang="en-IN" smtClean="0">
                <a:ea typeface="Arial Unicode MS" pitchFamily="34" charset="-128"/>
                <a:cs typeface="Arial Unicode MS" pitchFamily="34" charset="-128"/>
              </a:rPr>
              <a:pPr/>
              <a:t>1</a:t>
            </a:fld>
            <a:endParaRPr lang="en-IN" smtClean="0">
              <a:ea typeface="Arial Unicode MS" pitchFamily="34" charset="-128"/>
              <a:cs typeface="Arial Unicode MS" pitchFamily="34" charset="-128"/>
            </a:endParaRPr>
          </a:p>
        </p:txBody>
      </p:sp>
      <p:sp>
        <p:nvSpPr>
          <p:cNvPr id="12291" name="Rectangle 1"/>
          <p:cNvSpPr>
            <a:spLocks noChangeArrowheads="1" noTextEdit="1"/>
          </p:cNvSpPr>
          <p:nvPr>
            <p:ph type="sldImg"/>
          </p:nvPr>
        </p:nvSpPr>
        <p:spPr>
          <a:xfrm>
            <a:off x="1143000" y="685800"/>
            <a:ext cx="4572000" cy="3429000"/>
          </a:xfrm>
          <a:solidFill>
            <a:srgbClr val="FFFFFF"/>
          </a:solidFill>
          <a:ln/>
        </p:spPr>
      </p:sp>
      <p:sp>
        <p:nvSpPr>
          <p:cNvPr id="12292" name="Rectangle 2"/>
          <p:cNvSpPr>
            <a:spLocks noChangeArrowheads="1"/>
          </p:cNvSpPr>
          <p:nvPr>
            <p:ph type="body" idx="1"/>
          </p:nvPr>
        </p:nvSpPr>
        <p:spPr>
          <a:xfrm>
            <a:off x="685800" y="4343400"/>
            <a:ext cx="5486400" cy="4114800"/>
          </a:xfrm>
          <a:noFill/>
        </p:spPr>
        <p:txBody>
          <a:bodyPr wrap="none" anchor="ct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a:spLocks noGrp="1" noChangeArrowheads="1"/>
          </p:cNvSpPr>
          <p:nvPr>
            <p:ph type="sldNum" sz="quarter"/>
          </p:nvPr>
        </p:nvSpPr>
        <p:spPr>
          <a:noFill/>
          <a:ln>
            <a:round/>
            <a:headEnd/>
            <a:tailEnd/>
          </a:ln>
        </p:spPr>
        <p:txBody>
          <a:bodyPr/>
          <a:lstStyle/>
          <a:p>
            <a:fld id="{2A3C330C-33B8-4934-8694-0A447AC3CF00}" type="slidenum">
              <a:rPr lang="en-IN" smtClean="0">
                <a:ea typeface="Arial Unicode MS" pitchFamily="34" charset="-128"/>
                <a:cs typeface="Arial Unicode MS" pitchFamily="34" charset="-128"/>
              </a:rPr>
              <a:pPr/>
              <a:t>2</a:t>
            </a:fld>
            <a:endParaRPr lang="en-IN" smtClean="0">
              <a:ea typeface="Arial Unicode MS" pitchFamily="34" charset="-128"/>
              <a:cs typeface="Arial Unicode MS" pitchFamily="34" charset="-128"/>
            </a:endParaRPr>
          </a:p>
        </p:txBody>
      </p:sp>
      <p:sp>
        <p:nvSpPr>
          <p:cNvPr id="13315" name="Rectangle 1"/>
          <p:cNvSpPr>
            <a:spLocks noChangeArrowheads="1" noTextEdit="1"/>
          </p:cNvSpPr>
          <p:nvPr>
            <p:ph type="sldImg"/>
          </p:nvPr>
        </p:nvSpPr>
        <p:spPr>
          <a:xfrm>
            <a:off x="1143000" y="685800"/>
            <a:ext cx="4572000" cy="3429000"/>
          </a:xfrm>
          <a:solidFill>
            <a:srgbClr val="FFFFFF"/>
          </a:solidFill>
          <a:ln/>
        </p:spPr>
      </p:sp>
      <p:sp>
        <p:nvSpPr>
          <p:cNvPr id="13316" name="Rectangle 2"/>
          <p:cNvSpPr>
            <a:spLocks noChangeArrowheads="1"/>
          </p:cNvSpPr>
          <p:nvPr>
            <p:ph type="body" idx="1"/>
          </p:nvPr>
        </p:nvSpPr>
        <p:spPr>
          <a:xfrm>
            <a:off x="685800" y="4343400"/>
            <a:ext cx="5486400" cy="4114800"/>
          </a:xfrm>
          <a:noFill/>
        </p:spPr>
        <p:txBody>
          <a:bodyPr wrap="none" anchor="ct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a:ln>
            <a:round/>
            <a:headEnd/>
            <a:tailEnd/>
          </a:ln>
        </p:spPr>
        <p:txBody>
          <a:bodyPr/>
          <a:lstStyle/>
          <a:p>
            <a:fld id="{28E3136D-6EF2-4FBA-9BE0-373E435A9AD3}" type="slidenum">
              <a:rPr lang="en-IN" smtClean="0">
                <a:ea typeface="Arial Unicode MS" pitchFamily="34" charset="-128"/>
                <a:cs typeface="Arial Unicode MS" pitchFamily="34" charset="-128"/>
              </a:rPr>
              <a:pPr/>
              <a:t>3</a:t>
            </a:fld>
            <a:endParaRPr lang="en-IN" smtClean="0">
              <a:ea typeface="Arial Unicode MS" pitchFamily="34" charset="-128"/>
              <a:cs typeface="Arial Unicode MS" pitchFamily="34" charset="-128"/>
            </a:endParaRPr>
          </a:p>
        </p:txBody>
      </p:sp>
      <p:sp>
        <p:nvSpPr>
          <p:cNvPr id="14339" name="Rectangle 1"/>
          <p:cNvSpPr>
            <a:spLocks noChangeArrowheads="1" noTextEdit="1"/>
          </p:cNvSpPr>
          <p:nvPr>
            <p:ph type="sldImg"/>
          </p:nvPr>
        </p:nvSpPr>
        <p:spPr>
          <a:xfrm>
            <a:off x="1143000" y="685800"/>
            <a:ext cx="4572000" cy="3429000"/>
          </a:xfrm>
          <a:solidFill>
            <a:srgbClr val="FFFFFF"/>
          </a:solidFill>
          <a:ln/>
        </p:spPr>
      </p:sp>
      <p:sp>
        <p:nvSpPr>
          <p:cNvPr id="14340" name="Rectangle 2"/>
          <p:cNvSpPr>
            <a:spLocks noChangeArrowheads="1"/>
          </p:cNvSpPr>
          <p:nvPr>
            <p:ph type="body" idx="1"/>
          </p:nvPr>
        </p:nvSpPr>
        <p:spPr>
          <a:xfrm>
            <a:off x="685800" y="4343400"/>
            <a:ext cx="5486400" cy="4114800"/>
          </a:xfrm>
          <a:noFill/>
        </p:spPr>
        <p:txBody>
          <a:bodyPr wrap="none" anchor="ct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ln>
            <a:round/>
            <a:headEnd/>
            <a:tailEnd/>
          </a:ln>
        </p:spPr>
        <p:txBody>
          <a:bodyPr/>
          <a:lstStyle/>
          <a:p>
            <a:fld id="{665127A4-016E-4AE8-BEE2-E94CA7658E9E}" type="slidenum">
              <a:rPr lang="en-IN" smtClean="0">
                <a:ea typeface="Arial Unicode MS" pitchFamily="34" charset="-128"/>
                <a:cs typeface="Arial Unicode MS" pitchFamily="34" charset="-128"/>
              </a:rPr>
              <a:pPr/>
              <a:t>4</a:t>
            </a:fld>
            <a:endParaRPr lang="en-IN" smtClean="0">
              <a:ea typeface="Arial Unicode MS" pitchFamily="34" charset="-128"/>
              <a:cs typeface="Arial Unicode MS" pitchFamily="34" charset="-128"/>
            </a:endParaRPr>
          </a:p>
        </p:txBody>
      </p:sp>
      <p:sp>
        <p:nvSpPr>
          <p:cNvPr id="15363" name="Rectangle 1"/>
          <p:cNvSpPr>
            <a:spLocks noChangeArrowheads="1" noTextEdit="1"/>
          </p:cNvSpPr>
          <p:nvPr>
            <p:ph type="sldImg"/>
          </p:nvPr>
        </p:nvSpPr>
        <p:spPr>
          <a:xfrm>
            <a:off x="1143000" y="685800"/>
            <a:ext cx="4572000" cy="3429000"/>
          </a:xfrm>
          <a:solidFill>
            <a:srgbClr val="FFFFFF"/>
          </a:solidFill>
          <a:ln/>
        </p:spPr>
      </p:sp>
      <p:sp>
        <p:nvSpPr>
          <p:cNvPr id="15364" name="Rectangle 2"/>
          <p:cNvSpPr>
            <a:spLocks noChangeArrowheads="1"/>
          </p:cNvSpPr>
          <p:nvPr>
            <p:ph type="body" idx="1"/>
          </p:nvPr>
        </p:nvSpPr>
        <p:spPr>
          <a:xfrm>
            <a:off x="685800" y="4343400"/>
            <a:ext cx="5486400" cy="4114800"/>
          </a:xfrm>
          <a:noFill/>
        </p:spPr>
        <p:txBody>
          <a:bodyPr wrap="none" anchor="ct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round/>
            <a:headEnd/>
            <a:tailEnd/>
          </a:ln>
        </p:spPr>
        <p:txBody>
          <a:bodyPr/>
          <a:lstStyle/>
          <a:p>
            <a:fld id="{0F353A5D-7F04-4D2F-BE29-E0C54664D7BD}" type="slidenum">
              <a:rPr lang="en-IN" smtClean="0">
                <a:ea typeface="Arial Unicode MS" pitchFamily="34" charset="-128"/>
                <a:cs typeface="Arial Unicode MS" pitchFamily="34" charset="-128"/>
              </a:rPr>
              <a:pPr/>
              <a:t>5</a:t>
            </a:fld>
            <a:endParaRPr lang="en-IN" smtClean="0">
              <a:ea typeface="Arial Unicode MS" pitchFamily="34" charset="-128"/>
              <a:cs typeface="Arial Unicode MS" pitchFamily="34" charset="-128"/>
            </a:endParaRPr>
          </a:p>
        </p:txBody>
      </p:sp>
      <p:sp>
        <p:nvSpPr>
          <p:cNvPr id="16387" name="Rectangle 1"/>
          <p:cNvSpPr>
            <a:spLocks noChangeArrowheads="1" noTextEdit="1"/>
          </p:cNvSpPr>
          <p:nvPr>
            <p:ph type="sldImg"/>
          </p:nvPr>
        </p:nvSpPr>
        <p:spPr>
          <a:xfrm>
            <a:off x="1143000" y="685800"/>
            <a:ext cx="4572000" cy="3429000"/>
          </a:xfrm>
          <a:solidFill>
            <a:srgbClr val="FFFFFF"/>
          </a:solidFill>
          <a:ln/>
        </p:spPr>
      </p:sp>
      <p:sp>
        <p:nvSpPr>
          <p:cNvPr id="16388" name="Rectangle 2"/>
          <p:cNvSpPr>
            <a:spLocks noChangeArrowheads="1"/>
          </p:cNvSpPr>
          <p:nvPr>
            <p:ph type="body" idx="1"/>
          </p:nvPr>
        </p:nvSpPr>
        <p:spPr>
          <a:xfrm>
            <a:off x="685800" y="4343400"/>
            <a:ext cx="5486400" cy="4114800"/>
          </a:xfrm>
          <a:noFill/>
        </p:spPr>
        <p:txBody>
          <a:bodyPr wrap="none" anchor="ctr"/>
          <a:lstStyle/>
          <a:p>
            <a:endParaRPr lang="en-US" smtClean="0"/>
          </a:p>
        </p:txBody>
      </p:sp>
      <p:sp>
        <p:nvSpPr>
          <p:cNvPr id="16389"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AC27FFD-ADE2-402E-8486-CE560ECE8AF2}" type="slidenum">
              <a:rPr lang="en-IN" sz="1200">
                <a:solidFill>
                  <a:srgbClr val="000000"/>
                </a:solidFill>
              </a:rPr>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IN" sz="120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a:ln>
            <a:round/>
            <a:headEnd/>
            <a:tailEnd/>
          </a:ln>
        </p:spPr>
        <p:txBody>
          <a:bodyPr/>
          <a:lstStyle/>
          <a:p>
            <a:fld id="{CB6A47E4-AB33-4D40-944A-B0B555ABB706}" type="slidenum">
              <a:rPr lang="en-IN" smtClean="0">
                <a:ea typeface="Arial Unicode MS" pitchFamily="34" charset="-128"/>
                <a:cs typeface="Arial Unicode MS" pitchFamily="34" charset="-128"/>
              </a:rPr>
              <a:pPr/>
              <a:t>6</a:t>
            </a:fld>
            <a:endParaRPr lang="en-IN" smtClean="0">
              <a:ea typeface="Arial Unicode MS" pitchFamily="34" charset="-128"/>
              <a:cs typeface="Arial Unicode MS" pitchFamily="34" charset="-128"/>
            </a:endParaRPr>
          </a:p>
        </p:txBody>
      </p:sp>
      <p:sp>
        <p:nvSpPr>
          <p:cNvPr id="17411" name="Rectangle 1"/>
          <p:cNvSpPr>
            <a:spLocks noChangeArrowheads="1" noTextEdit="1"/>
          </p:cNvSpPr>
          <p:nvPr>
            <p:ph type="sldImg"/>
          </p:nvPr>
        </p:nvSpPr>
        <p:spPr>
          <a:xfrm>
            <a:off x="1143000" y="685800"/>
            <a:ext cx="4572000" cy="3429000"/>
          </a:xfrm>
          <a:solidFill>
            <a:srgbClr val="FFFFFF"/>
          </a:solidFill>
          <a:ln/>
        </p:spPr>
      </p:sp>
      <p:sp>
        <p:nvSpPr>
          <p:cNvPr id="17412" name="Rectangle 2"/>
          <p:cNvSpPr>
            <a:spLocks noChangeArrowheads="1"/>
          </p:cNvSpPr>
          <p:nvPr>
            <p:ph type="body" idx="1"/>
          </p:nvPr>
        </p:nvSpPr>
        <p:spPr>
          <a:xfrm>
            <a:off x="685800" y="4343400"/>
            <a:ext cx="5486400" cy="4114800"/>
          </a:xfrm>
          <a:noFill/>
        </p:spPr>
        <p:txBody>
          <a:bodyPr wrap="none" anchor="ctr"/>
          <a:lstStyle/>
          <a:p>
            <a:endParaRPr lang="en-US" smtClean="0"/>
          </a:p>
        </p:txBody>
      </p:sp>
      <p:sp>
        <p:nvSpPr>
          <p:cNvPr id="17413"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0F13841-954C-498E-9A7B-EE4EDDDDA314}" type="slidenum">
              <a:rPr lang="en-IN" sz="1200">
                <a:solidFill>
                  <a:srgbClr val="000000"/>
                </a:solidFill>
              </a:rPr>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en-IN" sz="120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7"/>
          <p:cNvSpPr>
            <a:spLocks noGrp="1" noChangeArrowheads="1"/>
          </p:cNvSpPr>
          <p:nvPr>
            <p:ph type="sldNum" sz="quarter"/>
          </p:nvPr>
        </p:nvSpPr>
        <p:spPr>
          <a:noFill/>
          <a:ln>
            <a:round/>
            <a:headEnd/>
            <a:tailEnd/>
          </a:ln>
        </p:spPr>
        <p:txBody>
          <a:bodyPr/>
          <a:lstStyle/>
          <a:p>
            <a:fld id="{3DD5322F-AC95-415E-9F90-296997BCF236}" type="slidenum">
              <a:rPr lang="en-IN" smtClean="0">
                <a:ea typeface="Arial Unicode MS" pitchFamily="34" charset="-128"/>
                <a:cs typeface="Arial Unicode MS" pitchFamily="34" charset="-128"/>
              </a:rPr>
              <a:pPr/>
              <a:t>7</a:t>
            </a:fld>
            <a:endParaRPr lang="en-IN" smtClean="0">
              <a:ea typeface="Arial Unicode MS" pitchFamily="34" charset="-128"/>
              <a:cs typeface="Arial Unicode MS" pitchFamily="34" charset="-128"/>
            </a:endParaRPr>
          </a:p>
        </p:txBody>
      </p:sp>
      <p:sp>
        <p:nvSpPr>
          <p:cNvPr id="18435" name="Rectangle 1"/>
          <p:cNvSpPr>
            <a:spLocks noChangeArrowheads="1" noTextEdit="1"/>
          </p:cNvSpPr>
          <p:nvPr>
            <p:ph type="sldImg"/>
          </p:nvPr>
        </p:nvSpPr>
        <p:spPr>
          <a:xfrm>
            <a:off x="1143000" y="685800"/>
            <a:ext cx="4572000" cy="3429000"/>
          </a:xfrm>
          <a:solidFill>
            <a:srgbClr val="FFFFFF"/>
          </a:solidFill>
          <a:ln/>
        </p:spPr>
      </p:sp>
      <p:sp>
        <p:nvSpPr>
          <p:cNvPr id="18436" name="Rectangle 2"/>
          <p:cNvSpPr>
            <a:spLocks noChangeArrowheads="1"/>
          </p:cNvSpPr>
          <p:nvPr>
            <p:ph type="body" idx="1"/>
          </p:nvPr>
        </p:nvSpPr>
        <p:spPr>
          <a:xfrm>
            <a:off x="685800" y="4343400"/>
            <a:ext cx="5486400" cy="4114800"/>
          </a:xfrm>
          <a:noFill/>
        </p:spPr>
        <p:txBody>
          <a:bodyPr wrap="none" anchor="ctr"/>
          <a:lstStyle/>
          <a:p>
            <a:endParaRPr lang="en-US" smtClean="0"/>
          </a:p>
        </p:txBody>
      </p:sp>
      <p:sp>
        <p:nvSpPr>
          <p:cNvPr id="18437"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0F7CA8F6-0D6F-4338-AA27-CE6D700A5694}" type="slidenum">
              <a:rPr lang="en-IN" sz="1200">
                <a:solidFill>
                  <a:srgbClr val="000000"/>
                </a:solidFill>
              </a:rPr>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7</a:t>
            </a:fld>
            <a:endParaRPr lang="en-IN" sz="120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7"/>
          <p:cNvSpPr>
            <a:spLocks noGrp="1" noChangeArrowheads="1"/>
          </p:cNvSpPr>
          <p:nvPr>
            <p:ph type="sldNum" sz="quarter"/>
          </p:nvPr>
        </p:nvSpPr>
        <p:spPr>
          <a:noFill/>
          <a:ln>
            <a:round/>
            <a:headEnd/>
            <a:tailEnd/>
          </a:ln>
        </p:spPr>
        <p:txBody>
          <a:bodyPr/>
          <a:lstStyle/>
          <a:p>
            <a:fld id="{895B98BC-AF33-45E5-B8CA-7CA02E8C069B}" type="slidenum">
              <a:rPr lang="en-IN" smtClean="0">
                <a:ea typeface="Arial Unicode MS" pitchFamily="34" charset="-128"/>
                <a:cs typeface="Arial Unicode MS" pitchFamily="34" charset="-128"/>
              </a:rPr>
              <a:pPr/>
              <a:t>8</a:t>
            </a:fld>
            <a:endParaRPr lang="en-IN" smtClean="0">
              <a:ea typeface="Arial Unicode MS" pitchFamily="34" charset="-128"/>
              <a:cs typeface="Arial Unicode MS" pitchFamily="34" charset="-128"/>
            </a:endParaRPr>
          </a:p>
        </p:txBody>
      </p:sp>
      <p:sp>
        <p:nvSpPr>
          <p:cNvPr id="19459" name="Rectangle 1"/>
          <p:cNvSpPr>
            <a:spLocks noChangeArrowheads="1" noTextEdit="1"/>
          </p:cNvSpPr>
          <p:nvPr>
            <p:ph type="sldImg"/>
          </p:nvPr>
        </p:nvSpPr>
        <p:spPr>
          <a:xfrm>
            <a:off x="1143000" y="685800"/>
            <a:ext cx="4572000" cy="3429000"/>
          </a:xfrm>
          <a:solidFill>
            <a:srgbClr val="FFFFFF"/>
          </a:solidFill>
          <a:ln/>
        </p:spPr>
      </p:sp>
      <p:sp>
        <p:nvSpPr>
          <p:cNvPr id="19460" name="Rectangle 2"/>
          <p:cNvSpPr>
            <a:spLocks noChangeArrowheads="1"/>
          </p:cNvSpPr>
          <p:nvPr>
            <p:ph type="body" idx="1"/>
          </p:nvPr>
        </p:nvSpPr>
        <p:spPr>
          <a:xfrm>
            <a:off x="685800" y="4343400"/>
            <a:ext cx="5486400" cy="4114800"/>
          </a:xfrm>
          <a:noFill/>
        </p:spPr>
        <p:txBody>
          <a:bodyPr wrap="none" anchor="ctr"/>
          <a:lstStyle/>
          <a:p>
            <a:endParaRPr lang="en-US" smtClean="0"/>
          </a:p>
        </p:txBody>
      </p:sp>
      <p:sp>
        <p:nvSpPr>
          <p:cNvPr id="19461"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C0F4F8C-AEAF-4232-86C4-95863509080C}" type="slidenum">
              <a:rPr lang="en-IN" sz="1200">
                <a:solidFill>
                  <a:srgbClr val="000000"/>
                </a:solidFill>
              </a:rPr>
              <a: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8</a:t>
            </a:fld>
            <a:endParaRPr lang="en-IN"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7"/>
          <p:cNvSpPr>
            <a:spLocks noGrp="1" noChangeArrowheads="1"/>
          </p:cNvSpPr>
          <p:nvPr>
            <p:ph type="sldNum" sz="quarter"/>
          </p:nvPr>
        </p:nvSpPr>
        <p:spPr>
          <a:noFill/>
          <a:ln>
            <a:round/>
            <a:headEnd/>
            <a:tailEnd/>
          </a:ln>
        </p:spPr>
        <p:txBody>
          <a:bodyPr/>
          <a:lstStyle/>
          <a:p>
            <a:fld id="{95CB1A34-338D-4115-A96A-35CEECE5DEE8}" type="slidenum">
              <a:rPr lang="en-IN" smtClean="0">
                <a:ea typeface="Arial Unicode MS" pitchFamily="34" charset="-128"/>
                <a:cs typeface="Arial Unicode MS" pitchFamily="34" charset="-128"/>
              </a:rPr>
              <a:pPr/>
              <a:t>9</a:t>
            </a:fld>
            <a:endParaRPr lang="en-IN" smtClean="0">
              <a:ea typeface="Arial Unicode MS" pitchFamily="34" charset="-128"/>
              <a:cs typeface="Arial Unicode MS" pitchFamily="34" charset="-128"/>
            </a:endParaRPr>
          </a:p>
        </p:txBody>
      </p:sp>
      <p:sp>
        <p:nvSpPr>
          <p:cNvPr id="20483" name="Rectangle 1"/>
          <p:cNvSpPr>
            <a:spLocks noChangeArrowheads="1" noTextEdit="1"/>
          </p:cNvSpPr>
          <p:nvPr>
            <p:ph type="sldImg"/>
          </p:nvPr>
        </p:nvSpPr>
        <p:spPr>
          <a:xfrm>
            <a:off x="1143000" y="685800"/>
            <a:ext cx="4572000" cy="3429000"/>
          </a:xfrm>
          <a:solidFill>
            <a:srgbClr val="FFFFFF"/>
          </a:solidFill>
          <a:ln/>
        </p:spPr>
      </p:sp>
      <p:sp>
        <p:nvSpPr>
          <p:cNvPr id="20484" name="Rectangle 2"/>
          <p:cNvSpPr>
            <a:spLocks noChangeArrowheads="1"/>
          </p:cNvSpPr>
          <p:nvPr>
            <p:ph type="body" idx="1"/>
          </p:nvPr>
        </p:nvSpPr>
        <p:spPr>
          <a:xfrm>
            <a:off x="685800" y="4343400"/>
            <a:ext cx="5486400" cy="4114800"/>
          </a:xfrm>
          <a:noFill/>
        </p:spPr>
        <p:txBody>
          <a:bodyPr wrap="none" anchor="ct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Rectangle 5"/>
          <p:cNvSpPr>
            <a:spLocks noGrp="1" noChangeArrowheads="1"/>
          </p:cNvSpPr>
          <p:nvPr>
            <p:ph type="sldNum" idx="10"/>
          </p:nvPr>
        </p:nvSpPr>
        <p:spPr>
          <a:ln/>
        </p:spPr>
        <p:txBody>
          <a:bodyPr/>
          <a:lstStyle>
            <a:lvl1pPr>
              <a:defRPr/>
            </a:lvl1pPr>
          </a:lstStyle>
          <a:p>
            <a:pPr>
              <a:defRPr/>
            </a:pPr>
            <a:fld id="{063E65AA-A882-4018-8C58-E45500410B31}"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5"/>
          <p:cNvSpPr>
            <a:spLocks noGrp="1" noChangeArrowheads="1"/>
          </p:cNvSpPr>
          <p:nvPr>
            <p:ph type="sldNum" idx="10"/>
          </p:nvPr>
        </p:nvSpPr>
        <p:spPr>
          <a:ln/>
        </p:spPr>
        <p:txBody>
          <a:bodyPr/>
          <a:lstStyle>
            <a:lvl1pPr>
              <a:defRPr/>
            </a:lvl1pPr>
          </a:lstStyle>
          <a:p>
            <a:pPr>
              <a:defRPr/>
            </a:pPr>
            <a:fld id="{58DE2E25-BAA6-4D2F-8CD0-2AF58F9CCD5F}"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5"/>
          <p:cNvSpPr>
            <a:spLocks noGrp="1" noChangeArrowheads="1"/>
          </p:cNvSpPr>
          <p:nvPr>
            <p:ph type="sldNum" idx="10"/>
          </p:nvPr>
        </p:nvSpPr>
        <p:spPr>
          <a:ln/>
        </p:spPr>
        <p:txBody>
          <a:bodyPr/>
          <a:lstStyle>
            <a:lvl1pPr>
              <a:defRPr/>
            </a:lvl1pPr>
          </a:lstStyle>
          <a:p>
            <a:pPr>
              <a:defRPr/>
            </a:pPr>
            <a:fld id="{52886935-09D3-441A-B25C-5C0F6D58E9E3}"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5"/>
          <p:cNvSpPr>
            <a:spLocks noGrp="1" noChangeArrowheads="1"/>
          </p:cNvSpPr>
          <p:nvPr>
            <p:ph type="sldNum" idx="10"/>
          </p:nvPr>
        </p:nvSpPr>
        <p:spPr>
          <a:ln/>
        </p:spPr>
        <p:txBody>
          <a:bodyPr/>
          <a:lstStyle>
            <a:lvl1pPr>
              <a:defRPr/>
            </a:lvl1pPr>
          </a:lstStyle>
          <a:p>
            <a:pPr>
              <a:defRPr/>
            </a:pPr>
            <a:fld id="{C7D4E8BA-018A-465D-8932-A764B8139948}"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1D5C4C7B-24AA-4A57-BB01-196680388F56}"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7013"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6613" y="1600200"/>
            <a:ext cx="4038600"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5"/>
          <p:cNvSpPr>
            <a:spLocks noGrp="1" noChangeArrowheads="1"/>
          </p:cNvSpPr>
          <p:nvPr>
            <p:ph type="sldNum" idx="10"/>
          </p:nvPr>
        </p:nvSpPr>
        <p:spPr>
          <a:ln/>
        </p:spPr>
        <p:txBody>
          <a:bodyPr/>
          <a:lstStyle>
            <a:lvl1pPr>
              <a:defRPr/>
            </a:lvl1pPr>
          </a:lstStyle>
          <a:p>
            <a:pPr>
              <a:defRPr/>
            </a:pPr>
            <a:fld id="{1577CCA5-06BD-4BE2-AB1F-8D15F1C0C7DB}"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5"/>
          <p:cNvSpPr>
            <a:spLocks noGrp="1" noChangeArrowheads="1"/>
          </p:cNvSpPr>
          <p:nvPr>
            <p:ph type="sldNum" idx="10"/>
          </p:nvPr>
        </p:nvSpPr>
        <p:spPr>
          <a:ln/>
        </p:spPr>
        <p:txBody>
          <a:bodyPr/>
          <a:lstStyle>
            <a:lvl1pPr>
              <a:defRPr/>
            </a:lvl1pPr>
          </a:lstStyle>
          <a:p>
            <a:pPr>
              <a:defRPr/>
            </a:pPr>
            <a:fld id="{DBD390A8-A462-47AA-A3BD-B7A62242438F}"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5"/>
          <p:cNvSpPr>
            <a:spLocks noGrp="1" noChangeArrowheads="1"/>
          </p:cNvSpPr>
          <p:nvPr>
            <p:ph type="sldNum" idx="10"/>
          </p:nvPr>
        </p:nvSpPr>
        <p:spPr>
          <a:ln/>
        </p:spPr>
        <p:txBody>
          <a:bodyPr/>
          <a:lstStyle>
            <a:lvl1pPr>
              <a:defRPr/>
            </a:lvl1pPr>
          </a:lstStyle>
          <a:p>
            <a:pPr>
              <a:defRPr/>
            </a:pPr>
            <a:fld id="{2E3657BB-27A6-4808-814A-3635A0779E11}"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1BC4A1EC-2F91-4462-98F2-7C2E7F925709}"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23D73263-3F55-41B5-B21E-EA50909DF977}"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774FC517-3D70-4D1D-A6F3-9BBA58C7670F}"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80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8" name="Text Box 3"/>
          <p:cNvSpPr txBox="1">
            <a:spLocks noChangeArrowheads="1"/>
          </p:cNvSpPr>
          <p:nvPr/>
        </p:nvSpPr>
        <p:spPr bwMode="auto">
          <a:xfrm>
            <a:off x="457200" y="6245225"/>
            <a:ext cx="2133600" cy="476250"/>
          </a:xfrm>
          <a:prstGeom prst="rect">
            <a:avLst/>
          </a:prstGeom>
          <a:noFill/>
          <a:ln w="9525">
            <a:noFill/>
            <a:round/>
            <a:headEnd/>
            <a:tailEnd/>
          </a:ln>
          <a:effectLst/>
        </p:spPr>
        <p:txBody>
          <a:bodyPr wrap="none" anchor="ctr"/>
          <a:lstStyle/>
          <a:p>
            <a:pPr eaLnBrk="1" hangingPunct="1">
              <a:buClr>
                <a:srgbClr val="000000"/>
              </a:buClr>
              <a:buSzPct val="100000"/>
              <a:buFont typeface="Times New Roman" pitchFamily="16" charset="0"/>
              <a:buNone/>
              <a:defRPr/>
            </a:pPr>
            <a:endParaRPr lang="en-IN">
              <a:ea typeface="Microsoft YaHei" charset="-122"/>
            </a:endParaRPr>
          </a:p>
        </p:txBody>
      </p:sp>
      <p:sp>
        <p:nvSpPr>
          <p:cNvPr id="1029" name="Text Box 4"/>
          <p:cNvSpPr txBox="1">
            <a:spLocks noChangeArrowheads="1"/>
          </p:cNvSpPr>
          <p:nvPr/>
        </p:nvSpPr>
        <p:spPr bwMode="auto">
          <a:xfrm>
            <a:off x="3124200" y="6245225"/>
            <a:ext cx="2895600" cy="476250"/>
          </a:xfrm>
          <a:prstGeom prst="rect">
            <a:avLst/>
          </a:prstGeom>
          <a:noFill/>
          <a:ln w="9525">
            <a:noFill/>
            <a:round/>
            <a:headEnd/>
            <a:tailEnd/>
          </a:ln>
          <a:effectLst/>
        </p:spPr>
        <p:txBody>
          <a:bodyPr wrap="none" anchor="ctr"/>
          <a:lstStyle/>
          <a:p>
            <a:pPr eaLnBrk="1" hangingPunct="1">
              <a:buClr>
                <a:srgbClr val="000000"/>
              </a:buClr>
              <a:buSzPct val="100000"/>
              <a:buFont typeface="Times New Roman" pitchFamily="16" charset="0"/>
              <a:buNone/>
              <a:defRPr/>
            </a:pPr>
            <a:endParaRPr lang="en-IN">
              <a:ea typeface="Microsoft YaHei" charset="-122"/>
            </a:endParaRPr>
          </a:p>
        </p:txBody>
      </p:sp>
      <p:sp>
        <p:nvSpPr>
          <p:cNvPr id="2" name="Rectangle 5"/>
          <p:cNvSpPr>
            <a:spLocks noGrp="1" noChangeArrowheads="1"/>
          </p:cNvSpPr>
          <p:nvPr>
            <p:ph type="sldNum"/>
          </p:nvPr>
        </p:nvSpPr>
        <p:spPr bwMode="auto">
          <a:xfrm>
            <a:off x="6553200" y="6245225"/>
            <a:ext cx="2132013" cy="474663"/>
          </a:xfrm>
          <a:prstGeom prst="rect">
            <a:avLst/>
          </a:prstGeom>
          <a:noFill/>
          <a:ln>
            <a:noFill/>
          </a:ln>
          <a:effectLst/>
          <a:extLs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lvl1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Microsoft YaHei" charset="-122"/>
                <a:cs typeface="Arial Unicode MS" charset="0"/>
              </a:defRPr>
            </a:lvl1pPr>
          </a:lstStyle>
          <a:p>
            <a:pPr>
              <a:defRPr/>
            </a:pPr>
            <a:fld id="{9D55294E-7EB7-4457-9C29-381973130AA2}"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eaLnBrk="0" fontAlgn="base" hangingPunct="0">
        <a:spcBef>
          <a:spcPct val="0"/>
        </a:spcBef>
        <a:spcAft>
          <a:spcPct val="0"/>
        </a:spcAft>
        <a:buClr>
          <a:srgbClr val="000000"/>
        </a:buClr>
        <a:buSzPct val="100000"/>
        <a:buFont typeface="Times New Roman" pitchFamily="18" charset="0"/>
        <a:defRPr sz="4400" kern="12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panose="020B0604020202020204" pitchFamily="34" charset="0"/>
          <a:ea typeface="Microsoft YaHei" panose="020B0503020204020204" pitchFamily="34" charset="-122"/>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panose="020B0604020202020204" pitchFamily="34" charset="0"/>
          <a:ea typeface="Microsoft YaHei" panose="020B0503020204020204" pitchFamily="34" charset="-122"/>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panose="020B0604020202020204" pitchFamily="34" charset="0"/>
          <a:ea typeface="Microsoft YaHei" panose="020B0503020204020204" pitchFamily="34" charset="-122"/>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panose="020B0604020202020204" pitchFamily="34" charset="0"/>
          <a:ea typeface="Microsoft YaHei" panose="020B0503020204020204" pitchFamily="34" charset="-122"/>
        </a:defRPr>
      </a:lvl5pPr>
      <a:lvl6pPr marL="25146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6pPr>
      <a:lvl7pPr marL="29718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7pPr>
      <a:lvl8pPr marL="34290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8pPr>
      <a:lvl9pPr marL="38862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Text Box 1"/>
          <p:cNvSpPr txBox="1">
            <a:spLocks noChangeArrowheads="1"/>
          </p:cNvSpPr>
          <p:nvPr/>
        </p:nvSpPr>
        <p:spPr bwMode="auto">
          <a:xfrm>
            <a:off x="857250" y="1516063"/>
            <a:ext cx="8001000" cy="698500"/>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A" sz="3200">
                <a:solidFill>
                  <a:srgbClr val="FFFFFF"/>
                </a:solidFill>
              </a:rPr>
              <a:t>Information Security Management System </a:t>
            </a:r>
          </a:p>
        </p:txBody>
      </p:sp>
      <p:sp>
        <p:nvSpPr>
          <p:cNvPr id="2051" name="Text Box 2"/>
          <p:cNvSpPr txBox="1">
            <a:spLocks noChangeArrowheads="1"/>
          </p:cNvSpPr>
          <p:nvPr/>
        </p:nvSpPr>
        <p:spPr bwMode="auto">
          <a:xfrm>
            <a:off x="3857625" y="2143125"/>
            <a:ext cx="4895850" cy="622300"/>
          </a:xfrm>
          <a:prstGeom prst="rect">
            <a:avLst/>
          </a:prstGeom>
          <a:noFill/>
          <a:ln w="9525">
            <a:noFill/>
            <a:round/>
            <a:headEnd/>
            <a:tailEnd/>
          </a:ln>
        </p:spPr>
        <p:txBody>
          <a:bodyPr/>
          <a:lstStyle/>
          <a:p>
            <a:pPr eaLnBrk="1" hangingPunct="1">
              <a:spcBef>
                <a:spcPts val="600"/>
              </a:spcBef>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A" sz="2400">
                <a:solidFill>
                  <a:srgbClr val="FFFFFF"/>
                </a:solidFill>
              </a:rPr>
              <a:t>Gujarat Urja Vikas Nigam Limited</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395288" y="619125"/>
            <a:ext cx="777557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A" sz="3200">
                <a:solidFill>
                  <a:srgbClr val="CA6800"/>
                </a:solidFill>
              </a:rPr>
              <a:t>Solutions Deployed Under ISMS</a:t>
            </a:r>
          </a:p>
        </p:txBody>
      </p:sp>
      <p:sp>
        <p:nvSpPr>
          <p:cNvPr id="3075" name="Text Box 2"/>
          <p:cNvSpPr txBox="1">
            <a:spLocks noChangeArrowheads="1"/>
          </p:cNvSpPr>
          <p:nvPr/>
        </p:nvSpPr>
        <p:spPr bwMode="auto">
          <a:xfrm>
            <a:off x="428625" y="1714500"/>
            <a:ext cx="8229600" cy="4017963"/>
          </a:xfrm>
          <a:prstGeom prst="rect">
            <a:avLst/>
          </a:prstGeom>
          <a:noFill/>
          <a:ln w="9525">
            <a:noFill/>
            <a:round/>
            <a:headEnd/>
            <a:tailEnd/>
          </a:ln>
        </p:spPr>
        <p:txBody>
          <a:bodyPr/>
          <a:lstStyle/>
          <a:p>
            <a:pPr marL="457200" indent="-457200" algn="just" eaLnBrk="1" hangingPunct="1">
              <a:lnSpc>
                <a:spcPct val="150000"/>
              </a:lnSpc>
              <a:spcBef>
                <a:spcPts val="500"/>
              </a:spcBef>
              <a:buClr>
                <a:srgbClr val="B9A288"/>
              </a:buClr>
              <a:buSzPct val="100000"/>
              <a:buFont typeface="Times New Roman" pitchFamily="18" charset="0"/>
              <a:buAutoNum type="arabicPeriod"/>
              <a:tabLst>
                <a:tab pos="1027113" algn="l"/>
                <a:tab pos="1941513" algn="l"/>
                <a:tab pos="2855913" algn="l"/>
                <a:tab pos="3770313" algn="l"/>
                <a:tab pos="4684713" algn="l"/>
                <a:tab pos="5599113" algn="l"/>
                <a:tab pos="6513513" algn="l"/>
                <a:tab pos="7427913" algn="l"/>
                <a:tab pos="8342313" algn="l"/>
                <a:tab pos="9256713" algn="l"/>
                <a:tab pos="10171113" algn="l"/>
              </a:tabLst>
            </a:pPr>
            <a:r>
              <a:rPr lang="fr-CA" sz="2000">
                <a:solidFill>
                  <a:srgbClr val="B9A288"/>
                </a:solidFill>
              </a:rPr>
              <a:t>Active Directory Service (</a:t>
            </a:r>
            <a:r>
              <a:rPr lang="en-IN" sz="2000">
                <a:solidFill>
                  <a:srgbClr val="B9A288"/>
                </a:solidFill>
              </a:rPr>
              <a:t>Identity</a:t>
            </a:r>
            <a:r>
              <a:rPr lang="fr-CA" sz="2000">
                <a:solidFill>
                  <a:srgbClr val="B9A288"/>
                </a:solidFill>
              </a:rPr>
              <a:t> Management) (34 Servers) </a:t>
            </a:r>
          </a:p>
          <a:p>
            <a:pPr marL="457200" indent="-457200" algn="just" eaLnBrk="1" hangingPunct="1">
              <a:lnSpc>
                <a:spcPct val="150000"/>
              </a:lnSpc>
              <a:spcBef>
                <a:spcPts val="500"/>
              </a:spcBef>
              <a:buClr>
                <a:srgbClr val="B9A288"/>
              </a:buClr>
              <a:buSzPct val="100000"/>
              <a:buFont typeface="Times New Roman" pitchFamily="18" charset="0"/>
              <a:buAutoNum type="arabicPeriod"/>
              <a:tabLst>
                <a:tab pos="1027113" algn="l"/>
                <a:tab pos="1941513" algn="l"/>
                <a:tab pos="2855913" algn="l"/>
                <a:tab pos="3770313" algn="l"/>
                <a:tab pos="4684713" algn="l"/>
                <a:tab pos="5599113" algn="l"/>
                <a:tab pos="6513513" algn="l"/>
                <a:tab pos="7427913" algn="l"/>
                <a:tab pos="8342313" algn="l"/>
                <a:tab pos="9256713" algn="l"/>
                <a:tab pos="10171113" algn="l"/>
              </a:tabLst>
            </a:pPr>
            <a:r>
              <a:rPr lang="en-IN" sz="2000">
                <a:solidFill>
                  <a:srgbClr val="B9A288"/>
                </a:solidFill>
              </a:rPr>
              <a:t>Firewalls across the GUVNL network (Microsoft ISA 2006 on Windows Server OS, 30 servers)</a:t>
            </a:r>
          </a:p>
          <a:p>
            <a:pPr marL="457200" indent="-457200" algn="just" eaLnBrk="1" hangingPunct="1">
              <a:lnSpc>
                <a:spcPct val="150000"/>
              </a:lnSpc>
              <a:spcBef>
                <a:spcPts val="500"/>
              </a:spcBef>
              <a:buClr>
                <a:srgbClr val="B9A288"/>
              </a:buClr>
              <a:buSzPct val="100000"/>
              <a:buFont typeface="Times New Roman" pitchFamily="18" charset="0"/>
              <a:buAutoNum type="arabicPeriod"/>
              <a:tabLst>
                <a:tab pos="1027113" algn="l"/>
                <a:tab pos="1941513" algn="l"/>
                <a:tab pos="2855913" algn="l"/>
                <a:tab pos="3770313" algn="l"/>
                <a:tab pos="4684713" algn="l"/>
                <a:tab pos="5599113" algn="l"/>
                <a:tab pos="6513513" algn="l"/>
                <a:tab pos="7427913" algn="l"/>
                <a:tab pos="8342313" algn="l"/>
                <a:tab pos="9256713" algn="l"/>
                <a:tab pos="10171113" algn="l"/>
              </a:tabLst>
            </a:pPr>
            <a:r>
              <a:rPr lang="fr-CA" sz="2000">
                <a:solidFill>
                  <a:srgbClr val="B9A288"/>
                </a:solidFill>
              </a:rPr>
              <a:t>Centralized Network Monitoring System (Solar Winds NMS)</a:t>
            </a:r>
          </a:p>
          <a:p>
            <a:pPr marL="457200" indent="-457200" algn="just" eaLnBrk="1" hangingPunct="1">
              <a:lnSpc>
                <a:spcPct val="150000"/>
              </a:lnSpc>
              <a:spcBef>
                <a:spcPts val="500"/>
              </a:spcBef>
              <a:buClr>
                <a:srgbClr val="B9A288"/>
              </a:buClr>
              <a:buSzPct val="100000"/>
              <a:buFont typeface="Times New Roman" pitchFamily="18" charset="0"/>
              <a:buAutoNum type="arabicPeriod"/>
              <a:tabLst>
                <a:tab pos="1027113" algn="l"/>
                <a:tab pos="1941513" algn="l"/>
                <a:tab pos="2855913" algn="l"/>
                <a:tab pos="3770313" algn="l"/>
                <a:tab pos="4684713" algn="l"/>
                <a:tab pos="5599113" algn="l"/>
                <a:tab pos="6513513" algn="l"/>
                <a:tab pos="7427913" algn="l"/>
                <a:tab pos="8342313" algn="l"/>
                <a:tab pos="9256713" algn="l"/>
                <a:tab pos="10171113" algn="l"/>
              </a:tabLst>
            </a:pPr>
            <a:r>
              <a:rPr lang="en-IN" sz="2000">
                <a:solidFill>
                  <a:srgbClr val="B9A288"/>
                </a:solidFill>
              </a:rPr>
              <a:t>Network Intrusion Prevention System (NIPS) solution by Radware</a:t>
            </a:r>
          </a:p>
          <a:p>
            <a:pPr marL="457200" indent="-457200" algn="just" eaLnBrk="1" hangingPunct="1">
              <a:lnSpc>
                <a:spcPct val="150000"/>
              </a:lnSpc>
              <a:spcBef>
                <a:spcPts val="500"/>
              </a:spcBef>
              <a:buClr>
                <a:srgbClr val="B9A288"/>
              </a:buClr>
              <a:buSzPct val="100000"/>
              <a:buFont typeface="Times New Roman" pitchFamily="18" charset="0"/>
              <a:buAutoNum type="arabicPeriod"/>
              <a:tabLst>
                <a:tab pos="1027113" algn="l"/>
                <a:tab pos="1941513" algn="l"/>
                <a:tab pos="2855913" algn="l"/>
                <a:tab pos="3770313" algn="l"/>
                <a:tab pos="4684713" algn="l"/>
                <a:tab pos="5599113" algn="l"/>
                <a:tab pos="6513513" algn="l"/>
                <a:tab pos="7427913" algn="l"/>
                <a:tab pos="8342313" algn="l"/>
                <a:tab pos="9256713" algn="l"/>
                <a:tab pos="10171113" algn="l"/>
              </a:tabLst>
            </a:pPr>
            <a:r>
              <a:rPr lang="fr-CA" sz="2000">
                <a:solidFill>
                  <a:srgbClr val="B9A288"/>
                </a:solidFill>
              </a:rPr>
              <a:t>Enterprise Antivirus Solution (3 Servers)</a:t>
            </a:r>
            <a:br>
              <a:rPr lang="fr-CA" sz="2000">
                <a:solidFill>
                  <a:srgbClr val="B9A288"/>
                </a:solidFill>
              </a:rPr>
            </a:br>
            <a:r>
              <a:rPr lang="fr-CA" sz="2000">
                <a:solidFill>
                  <a:srgbClr val="B9A288"/>
                </a:solidFill>
              </a:rPr>
              <a:t>Trend Micro Neat Suite Premier Suite includes Mail and web Security solution.</a:t>
            </a:r>
          </a:p>
          <a:p>
            <a:pPr marL="457200" indent="-457200" algn="just" eaLnBrk="1" hangingPunct="1">
              <a:lnSpc>
                <a:spcPct val="150000"/>
              </a:lnSpc>
              <a:spcBef>
                <a:spcPts val="500"/>
              </a:spcBef>
              <a:buClr>
                <a:srgbClr val="B9A288"/>
              </a:buClr>
              <a:buSzPct val="100000"/>
              <a:buFont typeface="Times New Roman" pitchFamily="18" charset="0"/>
              <a:buAutoNum type="arabicPeriod"/>
              <a:tabLst>
                <a:tab pos="1027113" algn="l"/>
                <a:tab pos="1941513" algn="l"/>
                <a:tab pos="2855913" algn="l"/>
                <a:tab pos="3770313" algn="l"/>
                <a:tab pos="4684713" algn="l"/>
                <a:tab pos="5599113" algn="l"/>
                <a:tab pos="6513513" algn="l"/>
                <a:tab pos="7427913" algn="l"/>
                <a:tab pos="8342313" algn="l"/>
                <a:tab pos="9256713" algn="l"/>
                <a:tab pos="10171113" algn="l"/>
              </a:tabLst>
            </a:pPr>
            <a:endParaRPr lang="fr-CA" sz="2000">
              <a:solidFill>
                <a:srgbClr val="B9A288"/>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395288" y="619125"/>
            <a:ext cx="777557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A" sz="3200">
                <a:solidFill>
                  <a:srgbClr val="CA6800"/>
                </a:solidFill>
              </a:rPr>
              <a:t>Innovations over the last 2 years</a:t>
            </a:r>
          </a:p>
        </p:txBody>
      </p:sp>
      <p:sp>
        <p:nvSpPr>
          <p:cNvPr id="4099" name="Text Box 2"/>
          <p:cNvSpPr txBox="1">
            <a:spLocks noChangeArrowheads="1"/>
          </p:cNvSpPr>
          <p:nvPr/>
        </p:nvSpPr>
        <p:spPr bwMode="auto">
          <a:xfrm>
            <a:off x="428625" y="1714500"/>
            <a:ext cx="8229600" cy="4306888"/>
          </a:xfrm>
          <a:prstGeom prst="rect">
            <a:avLst/>
          </a:prstGeom>
          <a:noFill/>
          <a:ln w="9525">
            <a:noFill/>
            <a:miter lim="800000"/>
            <a:headEnd/>
            <a:tailEnd/>
          </a:ln>
        </p:spPr>
        <p:txBody>
          <a:bodyPr/>
          <a:lstStyle/>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Earlier we had presence of Intrusion Detection System (IDS) which was serving only detection/alert and not prevention.</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By keeping pace with technology , Network Intrusion Prevention system (NIPS) was implemented by replacing IDS.</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NIPS being ASIC based hardware appliance gives better throughput, performance and stability. </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NIPS based on the network traffic analyses the behaviour/pattern, generates signature and applies protection accordingly.</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The attacks from external worlds have been minimized there by reducing malicious network traffic resulting in faster access to user.</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Placed this NIPS device at perimeter of GUVNL Network and the external world traffic.</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Trend Micro Mail security components migrated to secure platform i.e virtual appliance.</a:t>
            </a:r>
          </a:p>
          <a:p>
            <a:pPr marL="457200" indent="-457200" algn="just" eaLnBrk="1" hangingPunct="1">
              <a:lnSpc>
                <a:spcPct val="90000"/>
              </a:lnSpc>
              <a:spcBef>
                <a:spcPts val="450"/>
              </a:spcBef>
              <a:buClr>
                <a:srgbClr val="B9A288"/>
              </a:buClr>
              <a:buSzPct val="100000"/>
              <a:buFont typeface="Wingdings" pitchFamily="2" charset="2"/>
              <a:buChar char="Ø"/>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Thus achieved robust manageability, removed windows OS dependency, </a:t>
            </a:r>
          </a:p>
        </p:txBody>
      </p:sp>
      <p:pic>
        <p:nvPicPr>
          <p:cNvPr id="4100" name="Picture 3"/>
          <p:cNvPicPr>
            <a:picLocks noChangeAspect="1" noChangeArrowheads="1"/>
          </p:cNvPicPr>
          <p:nvPr/>
        </p:nvPicPr>
        <p:blipFill>
          <a:blip r:embed="rId4"/>
          <a:srcRect/>
          <a:stretch>
            <a:fillRect/>
          </a:stretch>
        </p:blipFill>
        <p:spPr bwMode="auto">
          <a:xfrm>
            <a:off x="6913563" y="6215063"/>
            <a:ext cx="2230437" cy="820737"/>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395288" y="619125"/>
            <a:ext cx="777557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IN" sz="3200">
                <a:solidFill>
                  <a:srgbClr val="CA6800"/>
                </a:solidFill>
              </a:rPr>
              <a:t>Benefits </a:t>
            </a:r>
            <a:r>
              <a:rPr lang="fr-CA" sz="3200">
                <a:solidFill>
                  <a:srgbClr val="CA6800"/>
                </a:solidFill>
              </a:rPr>
              <a:t>of NIPS </a:t>
            </a:r>
            <a:r>
              <a:rPr lang="en-IN" sz="3200">
                <a:solidFill>
                  <a:srgbClr val="CA6800"/>
                </a:solidFill>
              </a:rPr>
              <a:t>implementation</a:t>
            </a:r>
            <a:r>
              <a:rPr lang="fr-CA" sz="3200">
                <a:solidFill>
                  <a:srgbClr val="CA6800"/>
                </a:solidFill>
              </a:rPr>
              <a:t> in ISMS</a:t>
            </a:r>
          </a:p>
        </p:txBody>
      </p:sp>
      <p:pic>
        <p:nvPicPr>
          <p:cNvPr id="5123" name="Picture 3"/>
          <p:cNvPicPr>
            <a:picLocks noChangeAspect="1" noChangeArrowheads="1"/>
          </p:cNvPicPr>
          <p:nvPr/>
        </p:nvPicPr>
        <p:blipFill>
          <a:blip r:embed="rId4"/>
          <a:srcRect/>
          <a:stretch>
            <a:fillRect/>
          </a:stretch>
        </p:blipFill>
        <p:spPr bwMode="auto">
          <a:xfrm>
            <a:off x="6913563" y="6215063"/>
            <a:ext cx="2230437" cy="820737"/>
          </a:xfrm>
          <a:prstGeom prst="rect">
            <a:avLst/>
          </a:prstGeom>
          <a:noFill/>
          <a:ln w="9525">
            <a:noFill/>
            <a:round/>
            <a:headEnd/>
            <a:tailEnd/>
          </a:ln>
        </p:spPr>
      </p:pic>
      <p:graphicFrame>
        <p:nvGraphicFramePr>
          <p:cNvPr id="5" name="Table 4"/>
          <p:cNvGraphicFramePr>
            <a:graphicFrameLocks noGrp="1"/>
          </p:cNvGraphicFramePr>
          <p:nvPr/>
        </p:nvGraphicFramePr>
        <p:xfrm>
          <a:off x="533400" y="1720850"/>
          <a:ext cx="7924800" cy="3004947"/>
        </p:xfrm>
        <a:graphic>
          <a:graphicData uri="http://schemas.openxmlformats.org/drawingml/2006/table">
            <a:tbl>
              <a:tblPr/>
              <a:tblGrid>
                <a:gridCol w="536479"/>
                <a:gridCol w="4632161"/>
                <a:gridCol w="1378080"/>
                <a:gridCol w="1378080"/>
              </a:tblGrid>
              <a:tr h="581025">
                <a:tc>
                  <a:txBody>
                    <a:bodyPr/>
                    <a:lstStyle/>
                    <a:p>
                      <a:pPr marL="0" marR="0" algn="ctr">
                        <a:lnSpc>
                          <a:spcPct val="115000"/>
                        </a:lnSpc>
                        <a:spcBef>
                          <a:spcPts val="0"/>
                        </a:spcBef>
                        <a:spcAft>
                          <a:spcPts val="0"/>
                        </a:spcAft>
                      </a:pPr>
                      <a:r>
                        <a:rPr lang="en-US" sz="1800" b="1" dirty="0">
                          <a:latin typeface="Calibri"/>
                          <a:ea typeface="Calibri"/>
                          <a:cs typeface="Times New Roman"/>
                        </a:rPr>
                        <a:t>No.</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Calibri"/>
                          <a:ea typeface="Calibri"/>
                          <a:cs typeface="Times New Roman"/>
                        </a:rPr>
                        <a:t>Description</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latin typeface="Calibri"/>
                          <a:ea typeface="Calibri"/>
                          <a:cs typeface="Times New Roman"/>
                        </a:rPr>
                        <a:t>Without</a:t>
                      </a:r>
                      <a:r>
                        <a:rPr lang="en-US" sz="1800" b="1" baseline="0" dirty="0" smtClean="0">
                          <a:latin typeface="Calibri"/>
                          <a:ea typeface="Calibri"/>
                          <a:cs typeface="Times New Roman"/>
                        </a:rPr>
                        <a:t> NIPS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Calibri"/>
                          <a:ea typeface="Calibri"/>
                          <a:cs typeface="Times New Roman"/>
                        </a:rPr>
                        <a:t>After </a:t>
                      </a:r>
                      <a:r>
                        <a:rPr lang="en-US" sz="1800" b="1" dirty="0" smtClean="0">
                          <a:latin typeface="Calibri"/>
                          <a:ea typeface="Calibri"/>
                          <a:cs typeface="Times New Roman"/>
                        </a:rPr>
                        <a:t>NIPS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025">
                <a:tc>
                  <a:txBody>
                    <a:bodyPr/>
                    <a:lstStyle/>
                    <a:p>
                      <a:pPr marL="0" marR="0" algn="ctr">
                        <a:lnSpc>
                          <a:spcPct val="115000"/>
                        </a:lnSpc>
                        <a:spcBef>
                          <a:spcPts val="0"/>
                        </a:spcBef>
                        <a:spcAft>
                          <a:spcPts val="0"/>
                        </a:spcAft>
                      </a:pPr>
                      <a:r>
                        <a:rPr lang="en-US" sz="1800" dirty="0" smtClean="0">
                          <a:latin typeface="Calibri"/>
                          <a:ea typeface="Calibri"/>
                          <a:cs typeface="Times New Roman"/>
                        </a:rPr>
                        <a:t>1</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Calibri"/>
                          <a:ea typeface="Calibri"/>
                          <a:cs typeface="Times New Roman"/>
                        </a:rPr>
                        <a:t>Usage of Network for ERP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smtClean="0">
                          <a:latin typeface="Calibri"/>
                          <a:ea typeface="Calibri"/>
                          <a:cs typeface="Times New Roman"/>
                        </a:rPr>
                        <a:t>60 </a:t>
                      </a:r>
                      <a:r>
                        <a:rPr lang="en-US" sz="1800" dirty="0">
                          <a:latin typeface="Calibri"/>
                          <a:ea typeface="Calibri"/>
                          <a:cs typeface="Times New Roman"/>
                        </a:rPr>
                        <a:t>- </a:t>
                      </a:r>
                      <a:r>
                        <a:rPr lang="en-US" sz="1800" dirty="0" smtClean="0">
                          <a:latin typeface="Calibri"/>
                          <a:ea typeface="Calibri"/>
                          <a:cs typeface="Times New Roman"/>
                        </a:rPr>
                        <a:t>65 </a:t>
                      </a:r>
                      <a:r>
                        <a:rPr lang="en-US" sz="1800" dirty="0">
                          <a:latin typeface="Calibri"/>
                          <a:ea typeface="Calibri"/>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smtClean="0">
                          <a:latin typeface="Calibri"/>
                          <a:ea typeface="Calibri"/>
                          <a:cs typeface="Times New Roman"/>
                        </a:rPr>
                        <a:t>70 </a:t>
                      </a:r>
                      <a:r>
                        <a:rPr lang="en-US" sz="1800" dirty="0">
                          <a:latin typeface="Calibri"/>
                          <a:ea typeface="Calibri"/>
                          <a:cs typeface="Times New Roman"/>
                        </a:rPr>
                        <a:t>- </a:t>
                      </a:r>
                      <a:r>
                        <a:rPr lang="en-US" sz="1800" dirty="0" smtClean="0">
                          <a:latin typeface="Calibri"/>
                          <a:ea typeface="Calibri"/>
                          <a:cs typeface="Times New Roman"/>
                        </a:rPr>
                        <a:t>75 </a:t>
                      </a:r>
                      <a:r>
                        <a:rPr lang="en-US" sz="1800" dirty="0">
                          <a:latin typeface="Calibri"/>
                          <a:ea typeface="Calibri"/>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2050">
                <a:tc>
                  <a:txBody>
                    <a:bodyPr/>
                    <a:lstStyle/>
                    <a:p>
                      <a:pPr marL="0" marR="0" algn="ctr">
                        <a:lnSpc>
                          <a:spcPct val="115000"/>
                        </a:lnSpc>
                        <a:spcBef>
                          <a:spcPts val="0"/>
                        </a:spcBef>
                        <a:spcAft>
                          <a:spcPts val="0"/>
                        </a:spcAft>
                      </a:pPr>
                      <a:r>
                        <a:rPr lang="en-US" sz="1800" dirty="0" smtClean="0">
                          <a:latin typeface="Calibri"/>
                          <a:ea typeface="Calibri"/>
                          <a:cs typeface="Times New Roman"/>
                        </a:rPr>
                        <a:t>2</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Calibri"/>
                          <a:ea typeface="Calibri"/>
                          <a:cs typeface="Times New Roman"/>
                        </a:rPr>
                        <a:t>Response of the </a:t>
                      </a:r>
                      <a:r>
                        <a:rPr lang="en-US" sz="1800" dirty="0" smtClean="0">
                          <a:latin typeface="Calibri"/>
                          <a:ea typeface="Calibri"/>
                          <a:cs typeface="Times New Roman"/>
                        </a:rPr>
                        <a:t>ERP/network </a:t>
                      </a:r>
                      <a:r>
                        <a:rPr lang="en-US" sz="1800" dirty="0">
                          <a:latin typeface="Calibri"/>
                          <a:ea typeface="Calibri"/>
                          <a:cs typeface="Times New Roman"/>
                        </a:rPr>
                        <a:t>applications to the </a:t>
                      </a:r>
                      <a:r>
                        <a:rPr lang="en-US" sz="1800" dirty="0" smtClean="0">
                          <a:latin typeface="Calibri"/>
                          <a:ea typeface="Calibri"/>
                          <a:cs typeface="Times New Roman"/>
                        </a:rPr>
                        <a:t>client/user.</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smtClean="0">
                          <a:latin typeface="Calibri"/>
                          <a:ea typeface="Calibri"/>
                          <a:cs typeface="Times New Roman"/>
                        </a:rPr>
                        <a:t>60– 80 ms average</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Calibri"/>
                          <a:ea typeface="Calibri"/>
                          <a:cs typeface="Times New Roman"/>
                        </a:rPr>
                        <a:t>30 – 40 </a:t>
                      </a:r>
                      <a:r>
                        <a:rPr lang="en-US" sz="1800" dirty="0" smtClean="0">
                          <a:latin typeface="Calibri"/>
                          <a:ea typeface="Calibri"/>
                          <a:cs typeface="Times New Roman"/>
                        </a:rPr>
                        <a:t>ms average</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025">
                <a:tc>
                  <a:txBody>
                    <a:bodyPr/>
                    <a:lstStyle/>
                    <a:p>
                      <a:pPr marL="0" marR="0" algn="ctr">
                        <a:lnSpc>
                          <a:spcPct val="115000"/>
                        </a:lnSpc>
                        <a:spcBef>
                          <a:spcPts val="0"/>
                        </a:spcBef>
                        <a:spcAft>
                          <a:spcPts val="0"/>
                        </a:spcAft>
                      </a:pPr>
                      <a:r>
                        <a:rPr lang="en-US" sz="1800" dirty="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Calibri"/>
                          <a:ea typeface="Calibri"/>
                          <a:cs typeface="Times New Roman"/>
                        </a:rPr>
                        <a:t>Average CPU Usage of a network device for processing the data traffic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smtClean="0">
                          <a:latin typeface="Calibri"/>
                          <a:ea typeface="Calibri"/>
                          <a:cs typeface="Times New Roman"/>
                        </a:rPr>
                        <a:t>50 </a:t>
                      </a:r>
                      <a:r>
                        <a:rPr lang="en-US" sz="1800" dirty="0">
                          <a:latin typeface="Calibri"/>
                          <a:ea typeface="Calibri"/>
                          <a:cs typeface="Times New Roman"/>
                        </a:rPr>
                        <a:t>- </a:t>
                      </a:r>
                      <a:r>
                        <a:rPr lang="en-US" sz="1800" dirty="0" smtClean="0">
                          <a:latin typeface="Calibri"/>
                          <a:ea typeface="Calibri"/>
                          <a:cs typeface="Times New Roman"/>
                        </a:rPr>
                        <a:t>55</a:t>
                      </a:r>
                      <a:r>
                        <a:rPr lang="en-US" sz="1800" dirty="0">
                          <a:latin typeface="Calibri"/>
                          <a:ea typeface="Calibri"/>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Calibri"/>
                          <a:ea typeface="Calibri"/>
                          <a:cs typeface="Times New Roman"/>
                        </a:rPr>
                        <a:t>10 - 30%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395288" y="619125"/>
            <a:ext cx="839152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IN" sz="3200">
                <a:solidFill>
                  <a:srgbClr val="CA6800"/>
                </a:solidFill>
              </a:rPr>
              <a:t>NIPS (Network Intrusion Pretension System) </a:t>
            </a:r>
          </a:p>
        </p:txBody>
      </p:sp>
      <p:sp>
        <p:nvSpPr>
          <p:cNvPr id="6147" name="Text Box 2"/>
          <p:cNvSpPr txBox="1">
            <a:spLocks noChangeArrowheads="1"/>
          </p:cNvSpPr>
          <p:nvPr/>
        </p:nvSpPr>
        <p:spPr bwMode="auto">
          <a:xfrm>
            <a:off x="428625" y="1714500"/>
            <a:ext cx="8229600" cy="1571625"/>
          </a:xfrm>
          <a:prstGeom prst="rect">
            <a:avLst/>
          </a:prstGeom>
          <a:noFill/>
          <a:ln w="9525">
            <a:noFill/>
            <a:round/>
            <a:headEnd/>
            <a:tailEnd/>
          </a:ln>
        </p:spPr>
        <p:txBody>
          <a:bodyPr/>
          <a:lstStyle/>
          <a:p>
            <a:pPr marL="341313" indent="-341313" algn="just" eaLnBrk="1" hangingPunct="1">
              <a:spcBef>
                <a:spcPts val="450"/>
              </a:spcBef>
              <a:buClr>
                <a:srgbClr val="B9A288"/>
              </a:buClr>
              <a:buSzPct val="100000"/>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Intrusion prevention systems (IPS), also known as intrusion detection and prevention systems (IDPS), are network security appliances that monitor network and/or system activities for malicious activity. The main functions of intrusion prevention systems are to identify malicious activity, log information about this activity, attempt to block/stop it, and report it.</a:t>
            </a:r>
          </a:p>
          <a:p>
            <a:pPr marL="341313" indent="-341313" algn="just" eaLnBrk="1" hangingPunct="1">
              <a:spcBef>
                <a:spcPts val="450"/>
              </a:spcBef>
              <a:buClr>
                <a:srgbClr val="B9A288"/>
              </a:buClr>
              <a:buSzPct val="100000"/>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B9A288"/>
                </a:solidFill>
              </a:rPr>
              <a:t> N-IPSs have many advantages over their legacy counterparts, Intrusion Detection Systems (IDS). One advantage is they are designed sit inline with traffic flows and prevent attacks in real-time. In addition, most N-IPS solutions have the ability to look at (decode) layer 7 protocols like HTTP, FTP, and SMTP, which provides greater awareness. When deploying an N-IPS, consider whether the network segment is encrypted or not, as many of products cannot support inspection of encrypted traffic.</a:t>
            </a:r>
            <a:endParaRPr lang="en-IN">
              <a:solidFill>
                <a:srgbClr val="B9A288"/>
              </a:solidFill>
            </a:endParaRPr>
          </a:p>
          <a:p>
            <a:pPr marL="341313" indent="-341313" algn="just" eaLnBrk="1" hangingPunct="1">
              <a:spcBef>
                <a:spcPts val="450"/>
              </a:spcBef>
              <a:buClr>
                <a:srgbClr val="B9A288"/>
              </a:buClr>
              <a:buSzPct val="100000"/>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CA">
              <a:solidFill>
                <a:srgbClr val="B9A288"/>
              </a:solidFill>
            </a:endParaRPr>
          </a:p>
        </p:txBody>
      </p:sp>
      <p:pic>
        <p:nvPicPr>
          <p:cNvPr id="6148" name="Picture 4"/>
          <p:cNvPicPr>
            <a:picLocks noChangeAspect="1" noChangeArrowheads="1"/>
          </p:cNvPicPr>
          <p:nvPr/>
        </p:nvPicPr>
        <p:blipFill>
          <a:blip r:embed="rId4"/>
          <a:srcRect/>
          <a:stretch>
            <a:fillRect/>
          </a:stretch>
        </p:blipFill>
        <p:spPr bwMode="auto">
          <a:xfrm>
            <a:off x="7786688" y="6396038"/>
            <a:ext cx="1357312" cy="461962"/>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395288" y="619125"/>
            <a:ext cx="777557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IN" sz="3200">
                <a:solidFill>
                  <a:srgbClr val="CA6800"/>
                </a:solidFill>
              </a:rPr>
              <a:t>NIPS </a:t>
            </a:r>
          </a:p>
        </p:txBody>
      </p:sp>
      <p:sp>
        <p:nvSpPr>
          <p:cNvPr id="7171" name="Text Box 2"/>
          <p:cNvSpPr txBox="1">
            <a:spLocks noChangeArrowheads="1"/>
          </p:cNvSpPr>
          <p:nvPr/>
        </p:nvSpPr>
        <p:spPr bwMode="auto">
          <a:xfrm>
            <a:off x="428625" y="1714500"/>
            <a:ext cx="8229600" cy="1285875"/>
          </a:xfrm>
          <a:prstGeom prst="rect">
            <a:avLst/>
          </a:prstGeom>
          <a:noFill/>
          <a:ln w="9525">
            <a:noFill/>
            <a:round/>
            <a:headEnd/>
            <a:tailEnd/>
          </a:ln>
        </p:spPr>
        <p:txBody>
          <a:bodyPr/>
          <a:lstStyle/>
          <a:p>
            <a:pPr marL="341313" indent="-341313" algn="just" eaLnBrk="1" hangingPunct="1">
              <a:spcBef>
                <a:spcPts val="450"/>
              </a:spcBef>
              <a:buClr>
                <a:srgbClr val="B9A288"/>
              </a:buClr>
              <a:buSzPct val="100000"/>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DefensePro including distributed denial of service (DDoS) mitigation to fully protect applications and networks against known and emerging network security threats, application vulnerability exploitation, malware spread, network anomalies, information theft and other emerging cyber-attacks.</a:t>
            </a:r>
          </a:p>
          <a:p>
            <a:pPr marL="341313" indent="-341313" algn="just" eaLnBrk="1" hangingPunct="1">
              <a:spcBef>
                <a:spcPts val="450"/>
              </a:spcBef>
              <a:buClr>
                <a:srgbClr val="B9A288"/>
              </a:buClr>
              <a:buSzPct val="100000"/>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IN">
              <a:solidFill>
                <a:srgbClr val="B9A288"/>
              </a:solidFill>
            </a:endParaRPr>
          </a:p>
        </p:txBody>
      </p:sp>
      <p:pic>
        <p:nvPicPr>
          <p:cNvPr id="7172" name="Picture 4"/>
          <p:cNvPicPr>
            <a:picLocks noChangeAspect="1" noChangeArrowheads="1"/>
          </p:cNvPicPr>
          <p:nvPr/>
        </p:nvPicPr>
        <p:blipFill>
          <a:blip r:embed="rId4"/>
          <a:srcRect/>
          <a:stretch>
            <a:fillRect/>
          </a:stretch>
        </p:blipFill>
        <p:spPr bwMode="auto">
          <a:xfrm>
            <a:off x="7786688" y="6396038"/>
            <a:ext cx="1357312" cy="461962"/>
          </a:xfrm>
          <a:prstGeom prst="rect">
            <a:avLst/>
          </a:prstGeom>
          <a:noFill/>
          <a:ln w="9525">
            <a:noFill/>
            <a:round/>
            <a:headEnd/>
            <a:tailEnd/>
          </a:ln>
        </p:spPr>
      </p:pic>
      <p:pic>
        <p:nvPicPr>
          <p:cNvPr id="7173" name="Picture 7" descr="http://portals.radware.com/uploadedImages/Products/Application_and_Network_Security/DP_Saturn_Rendering_No_BG_WEB350.jpg"/>
          <p:cNvPicPr>
            <a:picLocks noChangeAspect="1" noChangeArrowheads="1"/>
          </p:cNvPicPr>
          <p:nvPr/>
        </p:nvPicPr>
        <p:blipFill>
          <a:blip r:embed="rId5"/>
          <a:srcRect/>
          <a:stretch>
            <a:fillRect/>
          </a:stretch>
        </p:blipFill>
        <p:spPr bwMode="auto">
          <a:xfrm>
            <a:off x="2894013" y="3000375"/>
            <a:ext cx="3333750" cy="29813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395288" y="619125"/>
            <a:ext cx="777557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IN" sz="3200">
                <a:solidFill>
                  <a:srgbClr val="CA6800"/>
                </a:solidFill>
              </a:rPr>
              <a:t>NMS</a:t>
            </a:r>
          </a:p>
        </p:txBody>
      </p:sp>
      <p:sp>
        <p:nvSpPr>
          <p:cNvPr id="8195" name="Text Box 2"/>
          <p:cNvSpPr txBox="1">
            <a:spLocks noChangeArrowheads="1"/>
          </p:cNvSpPr>
          <p:nvPr/>
        </p:nvSpPr>
        <p:spPr bwMode="auto">
          <a:xfrm>
            <a:off x="428625" y="1714500"/>
            <a:ext cx="8229600" cy="2428875"/>
          </a:xfrm>
          <a:prstGeom prst="rect">
            <a:avLst/>
          </a:prstGeom>
          <a:noFill/>
          <a:ln w="9525">
            <a:noFill/>
            <a:round/>
            <a:headEnd/>
            <a:tailEnd/>
          </a:ln>
        </p:spPr>
        <p:txBody>
          <a:bodyPr/>
          <a:lstStyle/>
          <a:p>
            <a:pPr marL="341313" indent="-341313" algn="just" eaLnBrk="1" hangingPunct="1">
              <a:spcBef>
                <a:spcPts val="450"/>
              </a:spcBef>
              <a:buClr>
                <a:srgbClr val="B9A288"/>
              </a:buClr>
              <a:buSzPct val="100000"/>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IN">
                <a:solidFill>
                  <a:srgbClr val="B9A288"/>
                </a:solidFill>
              </a:rPr>
              <a:t>Network monitoring is the use of a system that constantly monitors a computer network for slow or failing components and that notifies the network administrator (via email, SMS or other alarms) in case of outages.</a:t>
            </a:r>
          </a:p>
          <a:p>
            <a:pPr marL="341313" indent="-341313" algn="just" eaLnBrk="1" hangingPunct="1">
              <a:spcBef>
                <a:spcPts val="450"/>
              </a:spcBef>
              <a:buClr>
                <a:srgbClr val="B9A288"/>
              </a:buClr>
              <a:buSzPct val="100000"/>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a:solidFill>
                <a:srgbClr val="B9A288"/>
              </a:solidFill>
            </a:endParaRPr>
          </a:p>
          <a:p>
            <a:pPr marL="341313" indent="-341313" algn="just" eaLnBrk="1" hangingPunct="1">
              <a:spcBef>
                <a:spcPts val="450"/>
              </a:spcBef>
              <a:buClr>
                <a:srgbClr val="B9A288"/>
              </a:buClr>
              <a:buSzPct val="100000"/>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B9A288"/>
                </a:solidFill>
              </a:rPr>
              <a:t>The current Solarwinds NMS monitors about 75 servers statewide for its availability and other notification like CPU Load, Interface monitoring, RAM Usage etc.</a:t>
            </a:r>
          </a:p>
          <a:p>
            <a:pPr marL="341313" indent="-341313" algn="just" eaLnBrk="1" hangingPunct="1">
              <a:spcBef>
                <a:spcPts val="450"/>
              </a:spcBef>
              <a:buClr>
                <a:srgbClr val="B9A288"/>
              </a:buClr>
              <a:buSzPct val="100000"/>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a:solidFill>
                <a:srgbClr val="B9A288"/>
              </a:solidFill>
            </a:endParaRPr>
          </a:p>
        </p:txBody>
      </p:sp>
      <p:pic>
        <p:nvPicPr>
          <p:cNvPr id="8196" name="Picture 3"/>
          <p:cNvPicPr>
            <a:picLocks noChangeAspect="1" noChangeArrowheads="1"/>
          </p:cNvPicPr>
          <p:nvPr/>
        </p:nvPicPr>
        <p:blipFill>
          <a:blip r:embed="rId4"/>
          <a:srcRect/>
          <a:stretch>
            <a:fillRect/>
          </a:stretch>
        </p:blipFill>
        <p:spPr bwMode="auto">
          <a:xfrm>
            <a:off x="6929438" y="6340475"/>
            <a:ext cx="2214562" cy="517525"/>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357188" y="571500"/>
            <a:ext cx="7775575" cy="865188"/>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A" sz="3200">
                <a:solidFill>
                  <a:srgbClr val="CA6800"/>
                </a:solidFill>
              </a:rPr>
              <a:t>Trend Micro Enterprise Security Suite</a:t>
            </a:r>
          </a:p>
        </p:txBody>
      </p:sp>
      <p:sp>
        <p:nvSpPr>
          <p:cNvPr id="14338" name="Text Box 2"/>
          <p:cNvSpPr txBox="1">
            <a:spLocks noChangeArrowheads="1"/>
          </p:cNvSpPr>
          <p:nvPr/>
        </p:nvSpPr>
        <p:spPr bwMode="auto">
          <a:xfrm>
            <a:off x="357188" y="1357313"/>
            <a:ext cx="8229600" cy="4786312"/>
          </a:xfrm>
          <a:prstGeom prst="rect">
            <a:avLst/>
          </a:prstGeom>
          <a:noFill/>
          <a:ln>
            <a:noFill/>
          </a:ln>
          <a:effectLst/>
          <a:extLst>
            <a:ext uri="{909E8E84-426E-40DD-AFC4-6F175D3DCCD1}"/>
            <a:ext uri="{91240B29-F687-4F45-9708-019B960494DF}"/>
            <a:ext uri="{AF507438-7753-43E0-B8FC-AC1667EBCBE1}"/>
          </a:extLst>
        </p:spPr>
        <p:txBody>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000000"/>
                </a:solidFill>
                <a:latin typeface="Arial" panose="020B0604020202020204" pitchFamily="34" charset="0"/>
                <a:ea typeface="Microsoft YaHei" panose="020B0503020204020204" pitchFamily="34" charset="-122"/>
              </a:defRPr>
            </a:lvl9pPr>
          </a:lstStyle>
          <a:p>
            <a:pPr algn="just" eaLnBrk="1" hangingPunct="1">
              <a:lnSpc>
                <a:spcPct val="150000"/>
              </a:lnSpc>
              <a:spcBef>
                <a:spcPts val="450"/>
              </a:spcBef>
              <a:buSzPct val="100000"/>
              <a:defRPr/>
            </a:pPr>
            <a:r>
              <a:rPr lang="en-US" dirty="0" smtClean="0">
                <a:solidFill>
                  <a:srgbClr val="B9A288"/>
                </a:solidFill>
              </a:rPr>
              <a:t>	</a:t>
            </a:r>
            <a:r>
              <a:rPr lang="en-US" b="1" dirty="0" smtClean="0">
                <a:solidFill>
                  <a:srgbClr val="B9A288"/>
                </a:solidFill>
              </a:rPr>
              <a:t>To protect end points and gateway we had implemented Trend Micro Security Suit  with following components.</a:t>
            </a:r>
          </a:p>
          <a:p>
            <a:pPr marL="341313" indent="-339725" algn="just" eaLnBrk="1" hangingPunct="1">
              <a:lnSpc>
                <a:spcPct val="150000"/>
              </a:lnSpc>
              <a:spcBef>
                <a:spcPts val="450"/>
              </a:spcBef>
              <a:buClr>
                <a:srgbClr val="B9A288"/>
              </a:buClr>
              <a:buSzPct val="100000"/>
              <a:buFont typeface="Times New Roman" panose="02020603050405020304" pitchFamily="18" charset="0"/>
              <a:buAutoNum type="arabicPeriod"/>
              <a:defRPr/>
            </a:pPr>
            <a:r>
              <a:rPr lang="en-IN" dirty="0" smtClean="0">
                <a:solidFill>
                  <a:srgbClr val="B9A288"/>
                </a:solidFill>
              </a:rPr>
              <a:t>Trend Micro Office Scan secures both physical and virtual endpoints with immediate protection against threats delivered through leading malware protection.</a:t>
            </a:r>
          </a:p>
          <a:p>
            <a:pPr marL="341313" indent="-339725" algn="just" eaLnBrk="1" hangingPunct="1">
              <a:lnSpc>
                <a:spcPct val="150000"/>
              </a:lnSpc>
              <a:spcBef>
                <a:spcPts val="450"/>
              </a:spcBef>
              <a:buClr>
                <a:srgbClr val="B9A288"/>
              </a:buClr>
              <a:buSzPct val="100000"/>
              <a:buFont typeface="Times New Roman" panose="02020603050405020304" pitchFamily="18" charset="0"/>
              <a:buAutoNum type="arabicPeriod"/>
              <a:defRPr/>
            </a:pPr>
            <a:r>
              <a:rPr lang="en-IN" dirty="0" smtClean="0">
                <a:solidFill>
                  <a:srgbClr val="B9A288"/>
                </a:solidFill>
              </a:rPr>
              <a:t>Trend Micro Inters Scan Messaging Security with enterprise-level protection with the highest spam and phishing detection rates for e-Mails.</a:t>
            </a:r>
          </a:p>
          <a:p>
            <a:pPr marL="341313" indent="-339725" algn="just" eaLnBrk="1" hangingPunct="1">
              <a:lnSpc>
                <a:spcPct val="150000"/>
              </a:lnSpc>
              <a:spcBef>
                <a:spcPts val="450"/>
              </a:spcBef>
              <a:buClr>
                <a:srgbClr val="B9A288"/>
              </a:buClr>
              <a:buSzPct val="100000"/>
              <a:buFont typeface="Times New Roman" panose="02020603050405020304" pitchFamily="18" charset="0"/>
              <a:buAutoNum type="arabicPeriod"/>
              <a:defRPr/>
            </a:pPr>
            <a:r>
              <a:rPr lang="en-IN" dirty="0" smtClean="0">
                <a:solidFill>
                  <a:srgbClr val="B9A288"/>
                </a:solidFill>
              </a:rPr>
              <a:t>Trend Micro Inter Scan Web Security Virtual Appliance, a secure web gateway that combines application control with exploit detection, anti-malware scanning, real-time web reputation, and flexible URL filtering to provide Internet threat protection.</a:t>
            </a:r>
          </a:p>
        </p:txBody>
      </p:sp>
      <p:pic>
        <p:nvPicPr>
          <p:cNvPr id="9220" name="Picture 3"/>
          <p:cNvPicPr>
            <a:picLocks noChangeAspect="1" noChangeArrowheads="1"/>
          </p:cNvPicPr>
          <p:nvPr/>
        </p:nvPicPr>
        <p:blipFill>
          <a:blip r:embed="rId4" cstate="print"/>
          <a:srcRect/>
          <a:stretch>
            <a:fillRect/>
          </a:stretch>
        </p:blipFill>
        <p:spPr bwMode="auto">
          <a:xfrm>
            <a:off x="7715250" y="6380163"/>
            <a:ext cx="1428750" cy="477837"/>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3143250" y="2643188"/>
            <a:ext cx="3000375" cy="1143000"/>
          </a:xfrm>
          <a:prstGeom prst="rect">
            <a:avLst/>
          </a:prstGeom>
          <a:noFill/>
          <a:ln w="9525">
            <a:noFill/>
            <a:round/>
            <a:headEnd/>
            <a:tailEnd/>
          </a:ln>
        </p:spPr>
        <p:txBody>
          <a:bodyPr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A" sz="4400">
                <a:solidFill>
                  <a:srgbClr val="FFFFFF"/>
                </a:solidFill>
              </a:rPr>
              <a:t>Thank You</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Arial" panose="020B0604020202020204" pitchFamily="34"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Arial" panose="020B0604020202020204" pitchFamily="34" charset="0"/>
            <a:ea typeface="Microsoft YaHei" panose="020B0503020204020204" pitchFamily="34"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TotalTime>
  <Words>554</Words>
  <Application>Microsoft Office PowerPoint</Application>
  <PresentationFormat>On-screen Show (4:3)</PresentationFormat>
  <Paragraphs>62</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Microsoft YaHei</vt:lpstr>
      <vt:lpstr>Times New Roman</vt:lpstr>
      <vt:lpstr>Arial Unicode MS</vt:lpstr>
      <vt:lpstr>Wingdings</vt:lpstr>
      <vt:lpstr>Calibri</vt:lpstr>
      <vt:lpstr>Office Theme</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Security Management System</dc:title>
  <dc:creator>Naisarg R Thakor</dc:creator>
  <cp:lastModifiedBy>ajdeshmukh376</cp:lastModifiedBy>
  <cp:revision>111</cp:revision>
  <cp:lastPrinted>1601-01-01T00:00:00Z</cp:lastPrinted>
  <dcterms:created xsi:type="dcterms:W3CDTF">2014-08-27T10:04:42Z</dcterms:created>
  <dcterms:modified xsi:type="dcterms:W3CDTF">2014-08-29T11:36:56Z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TC103807019990</vt:lpwstr>
  </property>
</Properties>
</file>